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embeddedFontLst>
    <p:embeddedFont>
      <p:font typeface="DX우등생 M" panose="02010606000101010101" pitchFamily="2" charset="-127"/>
      <p:regular r:id="rId15"/>
    </p:embeddedFont>
    <p:embeddedFont>
      <p:font typeface="HY그래픽M" panose="02030600000101010101" pitchFamily="18" charset="-127"/>
      <p:regular r:id="rId16"/>
    </p:embeddedFont>
    <p:embeddedFont>
      <p:font typeface="Trebuchet MS" panose="020B0603020202020204" pitchFamily="34" charset="0"/>
      <p:regular r:id="rId17"/>
      <p:bold r:id="rId18"/>
      <p:italic r:id="rId19"/>
      <p:boldItalic r:id="rId20"/>
    </p:embeddedFont>
    <p:embeddedFont>
      <p:font typeface="Wingdings 3" panose="05040102010807070707" pitchFamily="18" charset="2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794" autoAdjust="0"/>
  </p:normalViewPr>
  <p:slideViewPr>
    <p:cSldViewPr showGuides="1">
      <p:cViewPr>
        <p:scale>
          <a:sx n="100" d="100"/>
          <a:sy n="100" d="100"/>
        </p:scale>
        <p:origin x="1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4BF1-6810-4B29-BFC5-E4C955616322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0BECE-2691-42CB-B8BF-84FECC956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ctr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ctr">
            <a:normAutofit/>
          </a:bodyPr>
          <a:lstStyle>
            <a:lvl1pPr marL="0" indent="0" algn="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82DD-8666-45E6-9AE7-54ABA5A14A40}" type="datetime1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11DCF4-8E6C-48B1-A6BB-0F9F6837051E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100291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FC933-148B-46F5-A840-38176F1022E6}" type="datetime1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7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>
            <a:normAutofit/>
          </a:bodyPr>
          <a:lstStyle>
            <a:lvl1pPr algn="l">
              <a:defRPr sz="54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7241-3350-4E4A-B40E-38E0DABF13A6}" type="datetime1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9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1772816"/>
            <a:ext cx="4526010" cy="42685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772817"/>
            <a:ext cx="4601666" cy="42685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796A-574E-4D57-9B30-08C9235D9B1A}" type="datetime1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3B0-FC63-491D-907C-3236C99C0370}" type="datetime1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24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B6B8-B8DC-40C3-BA56-A51251810800}" type="datetime1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1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EB7F-1834-4585-AAEB-243F7365AD15}" type="datetime1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1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BB6E-C9C1-4709-AB8D-0EC01A37AB0A}" type="datetime1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046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518C-F127-4458-91C4-016B9407B588}" type="datetime1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59" y="380008"/>
            <a:ext cx="9356277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59" y="1793680"/>
            <a:ext cx="9361040" cy="458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5EB294-99AB-4EA0-A944-CC913E88DAE2}"/>
              </a:ext>
            </a:extLst>
          </p:cNvPr>
          <p:cNvSpPr/>
          <p:nvPr userDrawn="1"/>
        </p:nvSpPr>
        <p:spPr>
          <a:xfrm>
            <a:off x="0" y="6491684"/>
            <a:ext cx="12188824" cy="36512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2373" y="649168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0DA02F8C-A146-46F3-BC7D-79F541933A98}" type="datetime1">
              <a:rPr lang="ko-KR" altLang="en-US" smtClean="0"/>
              <a:t>2018-08-17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9902" y="649168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6311" y="6491684"/>
            <a:ext cx="55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FB8EE572-ACDA-42A3-ADED-BBE243863DD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5AD305-8AE1-4A92-A87B-34AE6C865A0D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78944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70" r:id="rId7"/>
    <p:sldLayoutId id="2147483671" r:id="rId8"/>
    <p:sldLayoutId id="2147483673" r:id="rId9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400" kern="1200">
          <a:solidFill>
            <a:schemeClr val="accent1"/>
          </a:solidFill>
          <a:latin typeface="DX우등생 M" panose="02010606000101010101" pitchFamily="2" charset="-127"/>
          <a:ea typeface="DX우등생 M" panose="02010606000101010101" pitchFamily="2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B59C5-E078-4B2E-9636-2C4DE4161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가로등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D35598-5BE5-4FBF-8D4F-CC2020A4E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altLang="ko-KR" dirty="0"/>
              <a:t>0817_46</a:t>
            </a:r>
          </a:p>
          <a:p>
            <a:pPr algn="ctr"/>
            <a:r>
              <a:rPr lang="ko-KR" altLang="en-US" dirty="0"/>
              <a:t>박 정욱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DFEFB-30C3-42EA-8089-4D39EA43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3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768F2-B0C9-4F8C-AF20-2AF023C6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적외선 인체감지 센서</a:t>
            </a:r>
            <a:r>
              <a:rPr lang="en-US" altLang="ko-KR" sz="3600" dirty="0"/>
              <a:t>(Passive </a:t>
            </a:r>
            <a:r>
              <a:rPr lang="en-US" altLang="ko-KR" sz="3600" dirty="0" err="1"/>
              <a:t>Infrated</a:t>
            </a:r>
            <a:r>
              <a:rPr lang="en-US" altLang="ko-KR" sz="3600" dirty="0"/>
              <a:t> Resistor)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49ACF3-68D8-42C0-ABF5-F05F0E0A9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1080121" cy="4587648"/>
          </a:xfrm>
        </p:spPr>
        <p:txBody>
          <a:bodyPr/>
          <a:lstStyle/>
          <a:p>
            <a:r>
              <a:rPr lang="ko-KR" altLang="en-US" dirty="0"/>
              <a:t>소스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65294-C618-441C-ABDE-9B6F11C2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EBD330-06BA-48BC-8844-0CA4A599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44623"/>
            <a:ext cx="4919498" cy="67687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561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12A57-2116-4646-A488-B6E6BC5C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센서들을 이용한 가로등 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CCB83-F34A-43FB-88A3-989CE8A88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1728193" cy="4587648"/>
          </a:xfrm>
        </p:spPr>
        <p:txBody>
          <a:bodyPr/>
          <a:lstStyle/>
          <a:p>
            <a:r>
              <a:rPr lang="ko-KR" altLang="en-US" dirty="0"/>
              <a:t>회로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59DD3-63E3-471A-906A-B783BB7A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5125A1-53F7-431E-B398-21269A975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09" y="1620246"/>
            <a:ext cx="5184576" cy="4934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7850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2FC0C-EBCE-4315-83A0-098FE5D9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가로등 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E81E4-07EF-4683-835E-F12B062DC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1080121" cy="4587648"/>
          </a:xfrm>
        </p:spPr>
        <p:txBody>
          <a:bodyPr/>
          <a:lstStyle/>
          <a:p>
            <a:r>
              <a:rPr lang="ko-KR" altLang="en-US" dirty="0"/>
              <a:t>소스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C582E-3738-46BA-9636-6D98DF7D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947CB0-3046-4583-9825-59A5BA53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547686"/>
            <a:ext cx="4219575" cy="5762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4C8F43-9263-4098-B08F-00A1A03B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2066924"/>
            <a:ext cx="3200400" cy="2724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86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44B65-0EB6-4D3C-939C-16AF6C16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EA3ED2-06C5-472D-947C-1D429A979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조도 센서의 원리의 이해 및 실습 </a:t>
            </a:r>
            <a:r>
              <a:rPr lang="en-US" altLang="ko-KR" dirty="0"/>
              <a:t>(</a:t>
            </a:r>
            <a:r>
              <a:rPr lang="ko-KR" altLang="en-US" dirty="0"/>
              <a:t>복습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인체 감지 센서 원리의 이해 및 실습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센서 응용을 통한 </a:t>
            </a:r>
            <a:r>
              <a:rPr lang="en-US" altLang="ko-KR" dirty="0"/>
              <a:t>“</a:t>
            </a:r>
            <a:r>
              <a:rPr lang="ko-KR" altLang="en-US" dirty="0"/>
              <a:t>물체</a:t>
            </a:r>
            <a:r>
              <a:rPr lang="en-US" altLang="ko-KR" dirty="0"/>
              <a:t>”</a:t>
            </a:r>
            <a:r>
              <a:rPr lang="ko-KR" altLang="en-US" dirty="0"/>
              <a:t>의 감지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응용 기술을 바탕으로 심화 과정</a:t>
            </a:r>
            <a:r>
              <a:rPr lang="en-US" altLang="ko-KR" dirty="0"/>
              <a:t>(</a:t>
            </a:r>
            <a:r>
              <a:rPr lang="ko-KR" altLang="en-US" dirty="0"/>
              <a:t>가로등</a:t>
            </a:r>
            <a:r>
              <a:rPr lang="en-US" altLang="ko-KR" dirty="0"/>
              <a:t>)</a:t>
            </a:r>
            <a:r>
              <a:rPr lang="ko-KR" altLang="en-US" dirty="0"/>
              <a:t>에 적용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AC9EA2-2DB3-491C-A20F-B7A03570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06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AD319D-6B3C-4237-BCAC-7E268F33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조도 센서</a:t>
            </a:r>
            <a:r>
              <a:rPr lang="en-US" altLang="ko-KR" sz="3200" dirty="0">
                <a:solidFill>
                  <a:schemeClr val="bg1"/>
                </a:solidFill>
              </a:rPr>
              <a:t>(Photo Resistor)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2FFC5-5DF0-4BFE-89B1-F3AB09A20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1700" dirty="0">
                <a:solidFill>
                  <a:schemeClr val="bg1"/>
                </a:solidFill>
              </a:rPr>
              <a:t>이름 그대로 “조도” 즉</a:t>
            </a:r>
            <a:r>
              <a:rPr lang="en-US" altLang="ko-KR" sz="1700" dirty="0">
                <a:solidFill>
                  <a:schemeClr val="bg1"/>
                </a:solidFill>
              </a:rPr>
              <a:t>, </a:t>
            </a:r>
            <a:r>
              <a:rPr lang="ko-KR" altLang="en-US" sz="1700" dirty="0">
                <a:solidFill>
                  <a:schemeClr val="bg1"/>
                </a:solidFill>
              </a:rPr>
              <a:t>빛의 밝기를 측정하는 센서</a:t>
            </a:r>
            <a:endParaRPr lang="en-US" altLang="ko-KR" sz="17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altLang="ko-KR" sz="17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ko-KR" altLang="ko-KR" sz="1700" dirty="0">
                <a:solidFill>
                  <a:schemeClr val="bg1"/>
                </a:solidFill>
              </a:rPr>
              <a:t>많은 종류의 조도 센서가 있지만 우리가 실습에서 사용 할 조도 센서는</a:t>
            </a:r>
            <a:r>
              <a:rPr lang="en-US" altLang="ko-KR" sz="1700" dirty="0">
                <a:solidFill>
                  <a:schemeClr val="bg1"/>
                </a:solidFill>
              </a:rPr>
              <a:t> </a:t>
            </a:r>
            <a:r>
              <a:rPr lang="en-US" altLang="ko-KR" sz="1700" dirty="0" err="1">
                <a:solidFill>
                  <a:schemeClr val="bg1"/>
                </a:solidFill>
              </a:rPr>
              <a:t>Cds</a:t>
            </a:r>
            <a:r>
              <a:rPr lang="en-US" altLang="ko-KR" sz="1700" dirty="0">
                <a:solidFill>
                  <a:schemeClr val="bg1"/>
                </a:solidFill>
              </a:rPr>
              <a:t>(</a:t>
            </a:r>
            <a:r>
              <a:rPr lang="ko-KR" altLang="ko-KR" sz="1700" dirty="0" err="1">
                <a:solidFill>
                  <a:schemeClr val="bg1"/>
                </a:solidFill>
              </a:rPr>
              <a:t>황화카드뮴</a:t>
            </a:r>
            <a:r>
              <a:rPr lang="en-US" altLang="ko-KR" sz="1700" dirty="0">
                <a:solidFill>
                  <a:schemeClr val="bg1"/>
                </a:solidFill>
              </a:rPr>
              <a:t>)</a:t>
            </a:r>
            <a:r>
              <a:rPr lang="ko-KR" altLang="ko-KR" sz="1700" dirty="0">
                <a:solidFill>
                  <a:schemeClr val="bg1"/>
                </a:solidFill>
              </a:rPr>
              <a:t>을 재료로 사용한 조도 센서라서 정확한 이름은</a:t>
            </a:r>
            <a:r>
              <a:rPr lang="en-US" altLang="ko-KR" sz="1700" dirty="0">
                <a:solidFill>
                  <a:schemeClr val="bg1"/>
                </a:solidFill>
              </a:rPr>
              <a:t> “</a:t>
            </a:r>
            <a:r>
              <a:rPr lang="en-US" altLang="ko-KR" sz="1700" dirty="0" err="1">
                <a:solidFill>
                  <a:schemeClr val="bg1"/>
                </a:solidFill>
              </a:rPr>
              <a:t>Cds</a:t>
            </a:r>
            <a:r>
              <a:rPr lang="en-US" altLang="ko-KR" sz="1700" dirty="0">
                <a:solidFill>
                  <a:schemeClr val="bg1"/>
                </a:solidFill>
              </a:rPr>
              <a:t> </a:t>
            </a:r>
            <a:r>
              <a:rPr lang="ko-KR" altLang="ko-KR" sz="1700" dirty="0">
                <a:solidFill>
                  <a:schemeClr val="bg1"/>
                </a:solidFill>
              </a:rPr>
              <a:t>조도 센서</a:t>
            </a:r>
            <a:r>
              <a:rPr lang="en-US" altLang="ko-KR" sz="1700" dirty="0">
                <a:solidFill>
                  <a:schemeClr val="bg1"/>
                </a:solidFill>
              </a:rPr>
              <a:t>(</a:t>
            </a:r>
            <a:r>
              <a:rPr lang="en-US" altLang="ko-KR" sz="1700" dirty="0" err="1">
                <a:solidFill>
                  <a:schemeClr val="bg1"/>
                </a:solidFill>
              </a:rPr>
              <a:t>Cds</a:t>
            </a:r>
            <a:r>
              <a:rPr lang="en-US" altLang="ko-KR" sz="1700" dirty="0">
                <a:solidFill>
                  <a:schemeClr val="bg1"/>
                </a:solidFill>
              </a:rPr>
              <a:t> Photo Resistor)”</a:t>
            </a:r>
          </a:p>
          <a:p>
            <a:pPr>
              <a:lnSpc>
                <a:spcPct val="90000"/>
              </a:lnSpc>
            </a:pPr>
            <a:r>
              <a:rPr lang="en-US" altLang="ko-KR" sz="1700" dirty="0" err="1">
                <a:solidFill>
                  <a:schemeClr val="bg1"/>
                </a:solidFill>
              </a:rPr>
              <a:t>Cds</a:t>
            </a:r>
            <a:r>
              <a:rPr lang="ko-KR" altLang="ko-KR" sz="1700" dirty="0">
                <a:solidFill>
                  <a:schemeClr val="bg1"/>
                </a:solidFill>
              </a:rPr>
              <a:t>센서는 작고 저렴해서 가장 널리 이용되는 조도 센서로 사용되고 있다</a:t>
            </a:r>
            <a:r>
              <a:rPr lang="en-US" altLang="ko-KR" sz="1700" dirty="0">
                <a:solidFill>
                  <a:schemeClr val="bg1"/>
                </a:solidFill>
              </a:rPr>
              <a:t>.</a:t>
            </a:r>
            <a:endParaRPr lang="ko-KR" altLang="en-US" sz="17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970DCF-A29F-4F1F-B50C-472DF41AEF7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191749"/>
            <a:ext cx="5143500" cy="4461986"/>
          </a:xfrm>
          <a:prstGeom prst="rect">
            <a:avLst/>
          </a:prstGeom>
          <a:noFill/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FC7E00-67E3-430C-969C-800AD70A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6161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8EE572-ACDA-42A3-ADED-BBE243863DD3}" type="slidenum"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34090-B639-4E13-8A05-3BD1765C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조도 센서</a:t>
            </a:r>
            <a:r>
              <a:rPr lang="en-US" altLang="ko-KR" dirty="0"/>
              <a:t>(Photo Resistor)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DEF513-892C-4BE0-804A-4B00B3798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1884" y="1793680"/>
            <a:ext cx="6684514" cy="4587648"/>
          </a:xfrm>
        </p:spPr>
        <p:txBody>
          <a:bodyPr/>
          <a:lstStyle/>
          <a:p>
            <a:r>
              <a:rPr lang="ko-KR" altLang="ko-KR" dirty="0"/>
              <a:t>조도센서의 원리</a:t>
            </a:r>
            <a:endParaRPr lang="en-US" altLang="ko-KR" dirty="0"/>
          </a:p>
          <a:p>
            <a:pPr lvl="1"/>
            <a:r>
              <a:rPr lang="ko-KR" altLang="ko-KR" dirty="0"/>
              <a:t>조도 센서에 들어오는 빛의 양에 따라 전도율이 변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ko-KR" dirty="0"/>
              <a:t>빛이 많이 들어올수록 전도율이 높아져서 저항이 낮</a:t>
            </a:r>
            <a:r>
              <a:rPr lang="ko-KR" altLang="en-US" dirty="0"/>
              <a:t>아진다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ko-KR" dirty="0"/>
              <a:t>빛이 적어질수록 전도율이 낮아져서 저항이 높아지는 원리를 사용하여 저항 값으로 하여금 조도의 차이를 측정하는 원리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EE4FF8-7F7C-4C93-BAD6-B227F5E8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49A35B-81FF-48DD-95FD-5E46FC2CA5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2676525"/>
            <a:ext cx="2676525" cy="1504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41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CC936-656F-4A4C-B1DB-27DBA2AE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조도 센서</a:t>
            </a:r>
            <a:r>
              <a:rPr lang="en-US" altLang="ko-KR" dirty="0"/>
              <a:t>(Photo Resistor)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C6FC4-DA7B-43B2-AD26-F3D3F002D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935" y="1793680"/>
            <a:ext cx="4176463" cy="4587648"/>
          </a:xfrm>
        </p:spPr>
        <p:txBody>
          <a:bodyPr/>
          <a:lstStyle/>
          <a:p>
            <a:r>
              <a:rPr lang="ko-KR" altLang="en-US" dirty="0"/>
              <a:t>회로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89E1B2-8F4C-4107-9B7A-6B0D67CD0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5FA64E-CDB9-42BE-9DD6-906F02E909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5" y="2125354"/>
            <a:ext cx="5119370" cy="39243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0384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3FA96-CDC5-4B1F-BF22-5822A4CB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조도 센서</a:t>
            </a:r>
            <a:r>
              <a:rPr lang="en-US" altLang="ko-KR" dirty="0"/>
              <a:t>(Photo Resistor)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812B0-CF24-4FD3-9992-975065E91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1368153" cy="4587648"/>
          </a:xfrm>
        </p:spPr>
        <p:txBody>
          <a:bodyPr/>
          <a:lstStyle/>
          <a:p>
            <a:r>
              <a:rPr lang="en-US" altLang="ko-KR" dirty="0"/>
              <a:t>Source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851AC0-25DE-45AB-A3C5-51EE9415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2C87FA-9667-42B9-8F74-61E8E0978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22" y="2363479"/>
            <a:ext cx="3000375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049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93DBB-6AEB-4D05-8C00-901880BB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적외선 인체감지 센서</a:t>
            </a:r>
            <a:r>
              <a:rPr lang="en-US" altLang="ko-KR" sz="3600" dirty="0"/>
              <a:t>(Passive </a:t>
            </a:r>
            <a:r>
              <a:rPr lang="en-US" altLang="ko-KR" sz="3600" dirty="0" err="1"/>
              <a:t>Infrated</a:t>
            </a:r>
            <a:r>
              <a:rPr lang="en-US" altLang="ko-KR" sz="3600" dirty="0"/>
              <a:t> Resistor)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376CC5-E1ED-4306-9886-9BB10DC4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적외선 인체감지 센서</a:t>
            </a:r>
            <a:r>
              <a:rPr lang="en-US" altLang="ko-KR" dirty="0"/>
              <a:t>(Passive </a:t>
            </a:r>
            <a:r>
              <a:rPr lang="en-US" altLang="ko-KR" dirty="0" err="1"/>
              <a:t>Infrated</a:t>
            </a:r>
            <a:r>
              <a:rPr lang="en-US" altLang="ko-KR" dirty="0"/>
              <a:t> Resistor; PIR)</a:t>
            </a:r>
            <a:r>
              <a:rPr lang="ko-KR" altLang="en-US" dirty="0"/>
              <a:t>는 적외선을 통해</a:t>
            </a:r>
            <a:br>
              <a:rPr lang="en-US" altLang="ko-KR" dirty="0"/>
            </a:br>
            <a:r>
              <a:rPr lang="ko-KR" altLang="en-US" dirty="0"/>
              <a:t>사람의 움직임을 감지하는 센서입니다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 </a:t>
            </a:r>
            <a:r>
              <a:rPr lang="ko-KR" altLang="en-US" dirty="0"/>
              <a:t>일반 건물의 복도나 현관문 천장에 있는 조명 등에 설치되어 사람의 움직임이 감지되면 자동으로 조명을 켜주는데 이용되는 센서입니다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 </a:t>
            </a:r>
            <a:r>
              <a:rPr lang="ko-KR" altLang="en-US" dirty="0"/>
              <a:t>일정한 양의 적외선을 방출하는 물체가 움직이면 감지하기 때문에 움직임이 없을 경우 감지하지 못합니다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63CA5-A442-410E-94A1-8DEE2E64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26" name="Picture 2" descr="https://kocoafab.cc/data/140813050905.jpg">
            <a:extLst>
              <a:ext uri="{FF2B5EF4-FFF2-40B4-BE49-F238E27FC236}">
                <a16:creationId xmlns:a16="http://schemas.microsoft.com/office/drawing/2014/main" id="{8B01CDC7-379E-4E55-8BB4-71100DD99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28575"/>
            <a:ext cx="2667000" cy="2667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00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86BCE-9B60-4211-AF3C-EAD1A9CA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적외선 인체감지 센서</a:t>
            </a:r>
            <a:r>
              <a:rPr lang="en-US" altLang="ko-KR" sz="3600" dirty="0"/>
              <a:t>(Passive </a:t>
            </a:r>
            <a:r>
              <a:rPr lang="en-US" altLang="ko-KR" sz="3600" dirty="0" err="1"/>
              <a:t>Infrated</a:t>
            </a:r>
            <a:r>
              <a:rPr lang="en-US" altLang="ko-KR" sz="3600" dirty="0"/>
              <a:t> Resistor)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4C463-DD34-412E-9E10-42D047CB8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7639" y="1793680"/>
            <a:ext cx="2556793" cy="4587648"/>
          </a:xfrm>
        </p:spPr>
        <p:txBody>
          <a:bodyPr/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C34911-7A58-4D07-8240-55F2D3D5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050" name="Picture 2" descr="http://kocoafab.cc/data/201801101346316750.png">
            <a:extLst>
              <a:ext uri="{FF2B5EF4-FFF2-40B4-BE49-F238E27FC236}">
                <a16:creationId xmlns:a16="http://schemas.microsoft.com/office/drawing/2014/main" id="{EE3B2CCF-96AF-4376-90ED-F9EC55B6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2137127"/>
            <a:ext cx="7092280" cy="3900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6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C864D-F9A6-4301-9D6A-1278DEDF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적외선 인체감지 센서</a:t>
            </a:r>
            <a:r>
              <a:rPr lang="en-US" altLang="ko-KR" sz="3600" dirty="0"/>
              <a:t>(Passive </a:t>
            </a:r>
            <a:r>
              <a:rPr lang="en-US" altLang="ko-KR" sz="3600" dirty="0" err="1"/>
              <a:t>Infrated</a:t>
            </a:r>
            <a:r>
              <a:rPr lang="en-US" altLang="ko-KR" sz="3600" dirty="0"/>
              <a:t> Resistor)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9D23E-C599-4EAC-B864-DB49EE04E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793680"/>
            <a:ext cx="1728193" cy="4587648"/>
          </a:xfrm>
        </p:spPr>
        <p:txBody>
          <a:bodyPr/>
          <a:lstStyle/>
          <a:p>
            <a:r>
              <a:rPr lang="ko-KR" altLang="en-US" dirty="0"/>
              <a:t>회로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EF7425-217A-47CF-BE34-09C433E95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2C68CC-80EC-4CF0-9AA3-366C5E08C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41" y="1700808"/>
            <a:ext cx="4608512" cy="4534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7594460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227</Words>
  <Application>Microsoft Office PowerPoint</Application>
  <PresentationFormat>와이드스크린</PresentationFormat>
  <Paragraphs>55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Trebuchet MS</vt:lpstr>
      <vt:lpstr>Wingdings</vt:lpstr>
      <vt:lpstr>Arial</vt:lpstr>
      <vt:lpstr>DX우등생 M</vt:lpstr>
      <vt:lpstr>HY그래픽M</vt:lpstr>
      <vt:lpstr>맑은 고딕</vt:lpstr>
      <vt:lpstr>Wingdings 3</vt:lpstr>
      <vt:lpstr>패싯</vt:lpstr>
      <vt:lpstr>가로등</vt:lpstr>
      <vt:lpstr>배울 내용</vt:lpstr>
      <vt:lpstr>조도 센서(Photo Resistor)</vt:lpstr>
      <vt:lpstr>조도 센서(Photo Resistor)</vt:lpstr>
      <vt:lpstr>조도 센서(Photo Resistor)</vt:lpstr>
      <vt:lpstr>조도 센서(Photo Resistor)</vt:lpstr>
      <vt:lpstr>적외선 인체감지 센서(Passive Infrated Resistor)</vt:lpstr>
      <vt:lpstr>적외선 인체감지 센서(Passive Infrated Resistor)</vt:lpstr>
      <vt:lpstr>적외선 인체감지 센서(Passive Infrated Resistor)</vt:lpstr>
      <vt:lpstr>적외선 인체감지 센서(Passive Infrated Resistor)</vt:lpstr>
      <vt:lpstr>센서들을 이용한 가로등 응용</vt:lpstr>
      <vt:lpstr>가로등 응용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가로등</dc:title>
  <dc:creator>Park, Jeong-Uk</dc:creator>
  <cp:lastModifiedBy>Park, Jeong-Uk</cp:lastModifiedBy>
  <cp:revision>53</cp:revision>
  <dcterms:created xsi:type="dcterms:W3CDTF">2018-08-17T02:54:04Z</dcterms:created>
  <dcterms:modified xsi:type="dcterms:W3CDTF">2018-08-17T03:47:15Z</dcterms:modified>
</cp:coreProperties>
</file>